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Maven Pro" panose="020B0604020202020204" charset="0"/>
      <p:regular r:id="rId7"/>
      <p:bold r:id="rId8"/>
    </p:embeddedFont>
    <p:embeddedFont>
      <p:font typeface="Impact" panose="020B0806030902050204" pitchFamily="34" charset="0"/>
      <p:regular r:id="rId9"/>
    </p:embeddedFont>
    <p:embeddedFont>
      <p:font typeface="Montserrat" panose="020B0604020202020204" charset="0"/>
      <p:regular r:id="rId10"/>
      <p:bold r:id="rId11"/>
      <p:italic r:id="rId12"/>
      <p:boldItalic r:id="rId13"/>
    </p:embeddedFont>
    <p:embeddedFont>
      <p:font typeface="Raleway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9795660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708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67324a14c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d67324a14c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3434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67324a14c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67324a14c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2974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67324a14c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67324a14c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710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AUTOLAYOUT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0" y="1057700"/>
            <a:ext cx="9144000" cy="716400"/>
          </a:xfrm>
          <a:prstGeom prst="rect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ctrTitle"/>
          </p:nvPr>
        </p:nvSpPr>
        <p:spPr>
          <a:xfrm>
            <a:off x="345650" y="1057700"/>
            <a:ext cx="7172100" cy="71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345650" y="1925025"/>
            <a:ext cx="7172100" cy="1989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2004550" y="422875"/>
            <a:ext cx="5513100" cy="15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2"/>
                </a:solidFill>
              </a:rPr>
              <a:t>Road Laneline Detection</a:t>
            </a:r>
            <a:endParaRPr sz="3500">
              <a:solidFill>
                <a:schemeClr val="dk2"/>
              </a:solidFill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45650" y="1925025"/>
            <a:ext cx="7172100" cy="19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Project By :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09 Yashaswi Ghune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32 Samruddhi Jadhav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36 Sakshi Jagtap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62 Punamtanvi Kshatriya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1" y="0"/>
            <a:ext cx="91381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84175" y="2861475"/>
            <a:ext cx="5238600" cy="1911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Project By </a:t>
            </a:r>
            <a:r>
              <a:rPr lang="en" sz="1700" b="1" dirty="0" smtClean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  <a:endParaRPr sz="1700" b="1"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dirty="0" smtClean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Yashaswi </a:t>
            </a:r>
            <a:r>
              <a:rPr lang="en" sz="1700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Ghune</a:t>
            </a:r>
            <a:endParaRPr sz="1700"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dirty="0" smtClean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Samruddhi Jadhav</a:t>
            </a:r>
            <a:endParaRPr sz="1700" dirty="0" smtClean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dirty="0" smtClean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Sakshi Jagtap</a:t>
            </a:r>
            <a:endParaRPr sz="1700" dirty="0" smtClean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dirty="0" smtClean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Punamtanvi </a:t>
            </a:r>
            <a:r>
              <a:rPr lang="en" sz="1700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Kshatriya</a:t>
            </a:r>
            <a:endParaRPr sz="1700"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858775" y="2262075"/>
            <a:ext cx="3586200" cy="4617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Impact"/>
                <a:ea typeface="Impact"/>
                <a:cs typeface="Impact"/>
                <a:sym typeface="Impact"/>
              </a:rPr>
              <a:t>Data Science Course Project</a:t>
            </a:r>
            <a:endParaRPr sz="1800" b="1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882350" y="1554675"/>
            <a:ext cx="5379300" cy="6618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solidFill>
                  <a:srgbClr val="A61C00"/>
                </a:solidFill>
                <a:latin typeface="Raleway"/>
                <a:ea typeface="Raleway"/>
                <a:cs typeface="Raleway"/>
                <a:sym typeface="Raleway"/>
              </a:rPr>
              <a:t>Road Lane Line Detection</a:t>
            </a:r>
            <a:endParaRPr sz="3100" b="1">
              <a:solidFill>
                <a:srgbClr val="A61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690050" y="577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20">
                <a:solidFill>
                  <a:srgbClr val="00FF00"/>
                </a:solidFill>
                <a:latin typeface="Impact"/>
                <a:ea typeface="Impact"/>
                <a:cs typeface="Impact"/>
                <a:sym typeface="Impact"/>
              </a:rPr>
              <a:t>Tools and Technologies</a:t>
            </a:r>
            <a:endParaRPr sz="3120">
              <a:solidFill>
                <a:srgbClr val="00FF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83275" y="1551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Char char="●"/>
            </a:pPr>
            <a:r>
              <a:rPr lang="en" sz="2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jupyter Notebook</a:t>
            </a:r>
            <a:endParaRPr sz="2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Char char="●"/>
            </a:pPr>
            <a:r>
              <a:rPr lang="en" sz="2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open-cv</a:t>
            </a:r>
            <a:endParaRPr sz="2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Char char="●"/>
            </a:pPr>
            <a:r>
              <a:rPr lang="en" sz="2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matplotlib</a:t>
            </a:r>
            <a:endParaRPr sz="2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Char char="●"/>
            </a:pPr>
            <a:r>
              <a:rPr lang="en" sz="2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numpy</a:t>
            </a:r>
            <a:endParaRPr sz="2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"/>
              <a:buChar char="●"/>
            </a:pPr>
            <a:r>
              <a:rPr lang="en" sz="2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moviepy</a:t>
            </a:r>
            <a:endParaRPr sz="2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1487650" y="322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20">
                <a:solidFill>
                  <a:srgbClr val="00FF00"/>
                </a:solidFill>
                <a:latin typeface="Impact"/>
                <a:ea typeface="Impact"/>
                <a:cs typeface="Impact"/>
                <a:sym typeface="Impact"/>
              </a:rPr>
              <a:t>STEPS</a:t>
            </a:r>
            <a:endParaRPr sz="3820">
              <a:solidFill>
                <a:srgbClr val="00FF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1283150" y="11422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AutoNum type="arabicPeriod"/>
            </a:pPr>
            <a:r>
              <a:rPr lang="en" sz="21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Load test images.</a:t>
            </a:r>
            <a:endParaRPr sz="21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AutoNum type="arabicPeriod"/>
            </a:pPr>
            <a:r>
              <a:rPr lang="en" sz="21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Apply Color Selection</a:t>
            </a:r>
            <a:endParaRPr sz="21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AutoNum type="arabicPeriod"/>
            </a:pPr>
            <a:r>
              <a:rPr lang="en" sz="21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Apply Canny edge detection.</a:t>
            </a:r>
            <a:endParaRPr sz="21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Char char="○"/>
            </a:pPr>
            <a:r>
              <a:rPr lang="en" sz="21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Apply gray scaling to the images.</a:t>
            </a:r>
            <a:endParaRPr sz="21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Char char="○"/>
            </a:pPr>
            <a:r>
              <a:rPr lang="en" sz="21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Apply Gaussian smoothing.</a:t>
            </a:r>
            <a:endParaRPr sz="21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Char char="○"/>
            </a:pPr>
            <a:r>
              <a:rPr lang="en" sz="21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Perform Canny edge detection.</a:t>
            </a:r>
            <a:endParaRPr sz="21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AutoNum type="arabicPeriod"/>
            </a:pPr>
            <a:r>
              <a:rPr lang="en" sz="21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Determine the region of interest.</a:t>
            </a:r>
            <a:endParaRPr sz="21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AutoNum type="arabicPeriod"/>
            </a:pPr>
            <a:r>
              <a:rPr lang="en" sz="21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Apply Hough transform.</a:t>
            </a:r>
            <a:endParaRPr sz="21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aven Pro"/>
              <a:buAutoNum type="arabicPeriod"/>
            </a:pPr>
            <a:r>
              <a:rPr lang="en" sz="21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Apply on video streams.</a:t>
            </a:r>
            <a:endParaRPr sz="21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1300"/>
              </a:spcBef>
              <a:spcAft>
                <a:spcPts val="1200"/>
              </a:spcAft>
              <a:buNone/>
            </a:pPr>
            <a:endParaRPr b="1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2433750" y="1325350"/>
            <a:ext cx="4540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9900"/>
                </a:solidFill>
                <a:latin typeface="Impact"/>
                <a:ea typeface="Impact"/>
                <a:cs typeface="Impact"/>
                <a:sym typeface="Impact"/>
              </a:rPr>
              <a:t>THANK YOU</a:t>
            </a:r>
            <a:endParaRPr sz="7200">
              <a:solidFill>
                <a:srgbClr val="FF99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</Words>
  <Application>Microsoft Office PowerPoint</Application>
  <PresentationFormat>On-screen Show (16:9)</PresentationFormat>
  <Paragraphs>31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Maven Pro</vt:lpstr>
      <vt:lpstr>Impact</vt:lpstr>
      <vt:lpstr>Montserrat</vt:lpstr>
      <vt:lpstr>Raleway</vt:lpstr>
      <vt:lpstr>Simple Light</vt:lpstr>
      <vt:lpstr>Road Laneline Detection</vt:lpstr>
      <vt:lpstr>Tools and Technologies</vt:lpstr>
      <vt:lpstr>STEPS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Laneline Detection</dc:title>
  <cp:lastModifiedBy>ACER</cp:lastModifiedBy>
  <cp:revision>1</cp:revision>
  <dcterms:modified xsi:type="dcterms:W3CDTF">2021-06-18T05:23:27Z</dcterms:modified>
</cp:coreProperties>
</file>